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7BB0DF3-5CEB-49AD-AB40-483F309D0F0A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8893E3E-5947-4055-A6A3-ECAB0B2BAEA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0DF3-5CEB-49AD-AB40-483F309D0F0A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3E3E-5947-4055-A6A3-ECAB0B2BA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0DF3-5CEB-49AD-AB40-483F309D0F0A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3E3E-5947-4055-A6A3-ECAB0B2BA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BB0DF3-5CEB-49AD-AB40-483F309D0F0A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893E3E-5947-4055-A6A3-ECAB0B2BAEA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7BB0DF3-5CEB-49AD-AB40-483F309D0F0A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8893E3E-5947-4055-A6A3-ECAB0B2BAEA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0DF3-5CEB-49AD-AB40-483F309D0F0A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3E3E-5947-4055-A6A3-ECAB0B2BAEA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0DF3-5CEB-49AD-AB40-483F309D0F0A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3E3E-5947-4055-A6A3-ECAB0B2BAEA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BB0DF3-5CEB-49AD-AB40-483F309D0F0A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893E3E-5947-4055-A6A3-ECAB0B2BAE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0DF3-5CEB-49AD-AB40-483F309D0F0A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3E3E-5947-4055-A6A3-ECAB0B2BA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BB0DF3-5CEB-49AD-AB40-483F309D0F0A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893E3E-5947-4055-A6A3-ECAB0B2BAEA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BB0DF3-5CEB-49AD-AB40-483F309D0F0A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893E3E-5947-4055-A6A3-ECAB0B2BAEA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BB0DF3-5CEB-49AD-AB40-483F309D0F0A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893E3E-5947-4055-A6A3-ECAB0B2BAE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Scientific method + cricket lab for 8</a:t>
            </a:r>
            <a:r>
              <a:rPr lang="en-US" baseline="30000" dirty="0" smtClean="0"/>
              <a:t>th</a:t>
            </a:r>
            <a:r>
              <a:rPr lang="en-US" dirty="0" smtClean="0"/>
              <a:t> grade (2 blocks)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Mallory</a:t>
            </a:r>
          </a:p>
          <a:p>
            <a:r>
              <a:rPr lang="en-US" dirty="0" smtClean="0"/>
              <a:t>Gretel</a:t>
            </a:r>
          </a:p>
          <a:p>
            <a:r>
              <a:rPr lang="en-US" dirty="0" smtClean="0"/>
              <a:t>Yuliya</a:t>
            </a:r>
          </a:p>
          <a:p>
            <a:r>
              <a:rPr lang="en-US" dirty="0" smtClean="0"/>
              <a:t>Gisela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Play chirping sound </a:t>
            </a:r>
          </a:p>
          <a:p>
            <a:r>
              <a:rPr lang="en-US" dirty="0" smtClean="0"/>
              <a:t>Do a KWL chart about what they know about crickets</a:t>
            </a:r>
          </a:p>
          <a:p>
            <a:endParaRPr lang="en-US" dirty="0"/>
          </a:p>
        </p:txBody>
      </p:sp>
      <p:pic>
        <p:nvPicPr>
          <p:cNvPr id="4" name="Picture 3" descr="cric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4953000"/>
            <a:ext cx="2981325" cy="15335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questions can you ask about them?</a:t>
            </a:r>
          </a:p>
          <a:p>
            <a:pPr lvl="1"/>
            <a:r>
              <a:rPr lang="en-US" dirty="0" smtClean="0"/>
              <a:t>The W section of KWL chart</a:t>
            </a:r>
          </a:p>
          <a:p>
            <a:r>
              <a:rPr lang="en-US" dirty="0" smtClean="0"/>
              <a:t>Which can you answer in this class, using the materials available?</a:t>
            </a:r>
          </a:p>
          <a:p>
            <a:pPr lvl="1"/>
            <a:r>
              <a:rPr lang="en-US" dirty="0" smtClean="0"/>
              <a:t>Guided selection of questions</a:t>
            </a:r>
            <a:endParaRPr lang="en-US" dirty="0"/>
          </a:p>
          <a:p>
            <a:r>
              <a:rPr lang="en-US" dirty="0" smtClean="0"/>
              <a:t>Students set up experiments</a:t>
            </a:r>
          </a:p>
          <a:p>
            <a:r>
              <a:rPr lang="en-US" dirty="0" smtClean="0"/>
              <a:t>Give them cricket to conduct trials (3x)</a:t>
            </a:r>
          </a:p>
          <a:p>
            <a:r>
              <a:rPr lang="en-US" dirty="0" smtClean="0"/>
              <a:t>Students report results</a:t>
            </a:r>
          </a:p>
        </p:txBody>
      </p:sp>
      <p:pic>
        <p:nvPicPr>
          <p:cNvPr id="4" name="Picture 3" descr="cric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4953000"/>
            <a:ext cx="2981325" cy="15335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did you learn?</a:t>
            </a:r>
          </a:p>
          <a:p>
            <a:r>
              <a:rPr lang="en-US" dirty="0" smtClean="0"/>
              <a:t>Define terms: hypothesis, prediction, experiment</a:t>
            </a:r>
          </a:p>
          <a:p>
            <a:r>
              <a:rPr lang="en-US" dirty="0" smtClean="0"/>
              <a:t>What was your process?</a:t>
            </a:r>
          </a:p>
          <a:p>
            <a:pPr lvl="1"/>
            <a:r>
              <a:rPr lang="en-US" dirty="0" smtClean="0"/>
              <a:t>Link their experience with the scientific method</a:t>
            </a:r>
          </a:p>
          <a:p>
            <a:r>
              <a:rPr lang="en-US" dirty="0" smtClean="0"/>
              <a:t>Students will write lab report (with outside research)</a:t>
            </a:r>
            <a:endParaRPr lang="en-US" dirty="0"/>
          </a:p>
        </p:txBody>
      </p:sp>
      <p:pic>
        <p:nvPicPr>
          <p:cNvPr id="4" name="Picture 3" descr="cric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4953000"/>
            <a:ext cx="2981325" cy="15335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Elaborate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Further research on cricket habits</a:t>
            </a:r>
          </a:p>
          <a:p>
            <a:r>
              <a:rPr lang="en-US" dirty="0" smtClean="0"/>
              <a:t>Research on past cricket experiments</a:t>
            </a:r>
          </a:p>
          <a:p>
            <a:endParaRPr lang="en-US" dirty="0"/>
          </a:p>
        </p:txBody>
      </p:sp>
      <p:pic>
        <p:nvPicPr>
          <p:cNvPr id="4" name="Picture 3" descr="cric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4953000"/>
            <a:ext cx="2981325" cy="15335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KWL chart for different stages during class</a:t>
            </a:r>
          </a:p>
          <a:p>
            <a:r>
              <a:rPr lang="en-US" dirty="0" smtClean="0"/>
              <a:t>Students will talk about the challenges of the experiment</a:t>
            </a:r>
          </a:p>
          <a:p>
            <a:r>
              <a:rPr lang="en-US" dirty="0" smtClean="0"/>
              <a:t>A full lab report with research</a:t>
            </a:r>
          </a:p>
        </p:txBody>
      </p:sp>
      <p:pic>
        <p:nvPicPr>
          <p:cNvPr id="4" name="Picture 3" descr="cric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4953000"/>
            <a:ext cx="2981325" cy="153352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62</TotalTime>
  <Words>148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Scientific method + cricket lab for 8th grade (2 blocks)</vt:lpstr>
      <vt:lpstr>Engage</vt:lpstr>
      <vt:lpstr>Explore</vt:lpstr>
      <vt:lpstr>Explain</vt:lpstr>
      <vt:lpstr>Elaborate</vt:lpstr>
      <vt:lpstr>Evaluate</vt:lpstr>
    </vt:vector>
  </TitlesOfParts>
  <Company>Miller School Of Medicine (University Of Miami)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Awesome cricket lab</dc:title>
  <dc:creator>Yuliya</dc:creator>
  <cp:lastModifiedBy>Yuliya</cp:lastModifiedBy>
  <cp:revision>51</cp:revision>
  <dcterms:created xsi:type="dcterms:W3CDTF">2011-06-21T17:07:07Z</dcterms:created>
  <dcterms:modified xsi:type="dcterms:W3CDTF">2011-06-21T18:10:02Z</dcterms:modified>
</cp:coreProperties>
</file>